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961438" cy="6950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1137432"/>
            <a:ext cx="7617222" cy="2419656"/>
          </a:xfrm>
        </p:spPr>
        <p:txBody>
          <a:bodyPr anchor="b"/>
          <a:lstStyle>
            <a:lvl1pPr algn="ctr">
              <a:defRPr sz="5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80" y="3650399"/>
            <a:ext cx="6721079" cy="1677992"/>
          </a:xfrm>
        </p:spPr>
        <p:txBody>
          <a:bodyPr/>
          <a:lstStyle>
            <a:lvl1pPr marL="0" indent="0" algn="ctr">
              <a:buNone/>
              <a:defRPr sz="2352"/>
            </a:lvl1pPr>
            <a:lvl2pPr marL="448056" indent="0" algn="ctr">
              <a:buNone/>
              <a:defRPr sz="1960"/>
            </a:lvl2pPr>
            <a:lvl3pPr marL="896112" indent="0" algn="ctr">
              <a:buNone/>
              <a:defRPr sz="1764"/>
            </a:lvl3pPr>
            <a:lvl4pPr marL="1344168" indent="0" algn="ctr">
              <a:buNone/>
              <a:defRPr sz="1568"/>
            </a:lvl4pPr>
            <a:lvl5pPr marL="1792224" indent="0" algn="ctr">
              <a:buNone/>
              <a:defRPr sz="1568"/>
            </a:lvl5pPr>
            <a:lvl6pPr marL="2240280" indent="0" algn="ctr">
              <a:buNone/>
              <a:defRPr sz="1568"/>
            </a:lvl6pPr>
            <a:lvl7pPr marL="2688336" indent="0" algn="ctr">
              <a:buNone/>
              <a:defRPr sz="1568"/>
            </a:lvl7pPr>
            <a:lvl8pPr marL="3136392" indent="0" algn="ctr">
              <a:buNone/>
              <a:defRPr sz="1568"/>
            </a:lvl8pPr>
            <a:lvl9pPr marL="3584448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030" y="370027"/>
            <a:ext cx="1932310" cy="5889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99" y="370027"/>
            <a:ext cx="5684912" cy="58898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32" y="1732694"/>
            <a:ext cx="7729240" cy="2891038"/>
          </a:xfrm>
        </p:spPr>
        <p:txBody>
          <a:bodyPr anchor="b"/>
          <a:lstStyle>
            <a:lvl1pPr>
              <a:defRPr sz="5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432" y="4651083"/>
            <a:ext cx="7729240" cy="1520328"/>
          </a:xfrm>
        </p:spPr>
        <p:txBody>
          <a:bodyPr/>
          <a:lstStyle>
            <a:lvl1pPr marL="0" indent="0">
              <a:buNone/>
              <a:defRPr sz="2352">
                <a:solidFill>
                  <a:schemeClr val="tx1"/>
                </a:solidFill>
              </a:defRPr>
            </a:lvl1pPr>
            <a:lvl2pPr marL="44805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2pPr>
            <a:lvl3pPr marL="89611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34416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224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28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833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639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444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099" y="1850136"/>
            <a:ext cx="3808611" cy="440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850136"/>
            <a:ext cx="3808611" cy="440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370029"/>
            <a:ext cx="7729240" cy="1343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67" y="1703734"/>
            <a:ext cx="3791108" cy="834974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67" y="2538708"/>
            <a:ext cx="3791108" cy="373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29" y="1703734"/>
            <a:ext cx="3809778" cy="834974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29" y="2538708"/>
            <a:ext cx="3809778" cy="373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463338"/>
            <a:ext cx="2890297" cy="1621684"/>
          </a:xfrm>
        </p:spPr>
        <p:txBody>
          <a:bodyPr anchor="b"/>
          <a:lstStyle>
            <a:lvl1pPr>
              <a:defRPr sz="31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778" y="1000684"/>
            <a:ext cx="4536728" cy="4939058"/>
          </a:xfrm>
        </p:spPr>
        <p:txBody>
          <a:bodyPr/>
          <a:lstStyle>
            <a:lvl1pPr>
              <a:defRPr sz="3136"/>
            </a:lvl1pPr>
            <a:lvl2pPr>
              <a:defRPr sz="2744"/>
            </a:lvl2pPr>
            <a:lvl3pPr>
              <a:defRPr sz="2352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6" y="2085023"/>
            <a:ext cx="2890297" cy="3862762"/>
          </a:xfrm>
        </p:spPr>
        <p:txBody>
          <a:bodyPr/>
          <a:lstStyle>
            <a:lvl1pPr marL="0" indent="0">
              <a:buNone/>
              <a:defRPr sz="1568"/>
            </a:lvl1pPr>
            <a:lvl2pPr marL="448056" indent="0">
              <a:buNone/>
              <a:defRPr sz="1372"/>
            </a:lvl2pPr>
            <a:lvl3pPr marL="896112" indent="0">
              <a:buNone/>
              <a:defRPr sz="1176"/>
            </a:lvl3pPr>
            <a:lvl4pPr marL="1344168" indent="0">
              <a:buNone/>
              <a:defRPr sz="980"/>
            </a:lvl4pPr>
            <a:lvl5pPr marL="1792224" indent="0">
              <a:buNone/>
              <a:defRPr sz="980"/>
            </a:lvl5pPr>
            <a:lvl6pPr marL="2240280" indent="0">
              <a:buNone/>
              <a:defRPr sz="980"/>
            </a:lvl6pPr>
            <a:lvl7pPr marL="2688336" indent="0">
              <a:buNone/>
              <a:defRPr sz="980"/>
            </a:lvl7pPr>
            <a:lvl8pPr marL="3136392" indent="0">
              <a:buNone/>
              <a:defRPr sz="980"/>
            </a:lvl8pPr>
            <a:lvl9pPr marL="3584448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463338"/>
            <a:ext cx="2890297" cy="1621684"/>
          </a:xfrm>
        </p:spPr>
        <p:txBody>
          <a:bodyPr anchor="b"/>
          <a:lstStyle>
            <a:lvl1pPr>
              <a:defRPr sz="31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1000684"/>
            <a:ext cx="4536728" cy="4939058"/>
          </a:xfrm>
        </p:spPr>
        <p:txBody>
          <a:bodyPr anchor="t"/>
          <a:lstStyle>
            <a:lvl1pPr marL="0" indent="0">
              <a:buNone/>
              <a:defRPr sz="3136"/>
            </a:lvl1pPr>
            <a:lvl2pPr marL="448056" indent="0">
              <a:buNone/>
              <a:defRPr sz="2744"/>
            </a:lvl2pPr>
            <a:lvl3pPr marL="896112" indent="0">
              <a:buNone/>
              <a:defRPr sz="2352"/>
            </a:lvl3pPr>
            <a:lvl4pPr marL="1344168" indent="0">
              <a:buNone/>
              <a:defRPr sz="1960"/>
            </a:lvl4pPr>
            <a:lvl5pPr marL="1792224" indent="0">
              <a:buNone/>
              <a:defRPr sz="1960"/>
            </a:lvl5pPr>
            <a:lvl6pPr marL="2240280" indent="0">
              <a:buNone/>
              <a:defRPr sz="1960"/>
            </a:lvl6pPr>
            <a:lvl7pPr marL="2688336" indent="0">
              <a:buNone/>
              <a:defRPr sz="1960"/>
            </a:lvl7pPr>
            <a:lvl8pPr marL="3136392" indent="0">
              <a:buNone/>
              <a:defRPr sz="1960"/>
            </a:lvl8pPr>
            <a:lvl9pPr marL="3584448" indent="0">
              <a:buNone/>
              <a:defRPr sz="19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6" y="2085023"/>
            <a:ext cx="2890297" cy="3862762"/>
          </a:xfrm>
        </p:spPr>
        <p:txBody>
          <a:bodyPr/>
          <a:lstStyle>
            <a:lvl1pPr marL="0" indent="0">
              <a:buNone/>
              <a:defRPr sz="1568"/>
            </a:lvl1pPr>
            <a:lvl2pPr marL="448056" indent="0">
              <a:buNone/>
              <a:defRPr sz="1372"/>
            </a:lvl2pPr>
            <a:lvl3pPr marL="896112" indent="0">
              <a:buNone/>
              <a:defRPr sz="1176"/>
            </a:lvl3pPr>
            <a:lvl4pPr marL="1344168" indent="0">
              <a:buNone/>
              <a:defRPr sz="980"/>
            </a:lvl4pPr>
            <a:lvl5pPr marL="1792224" indent="0">
              <a:buNone/>
              <a:defRPr sz="980"/>
            </a:lvl5pPr>
            <a:lvl6pPr marL="2240280" indent="0">
              <a:buNone/>
              <a:defRPr sz="980"/>
            </a:lvl6pPr>
            <a:lvl7pPr marL="2688336" indent="0">
              <a:buNone/>
              <a:defRPr sz="980"/>
            </a:lvl7pPr>
            <a:lvl8pPr marL="3136392" indent="0">
              <a:buNone/>
              <a:defRPr sz="980"/>
            </a:lvl8pPr>
            <a:lvl9pPr marL="3584448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1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099" y="370029"/>
            <a:ext cx="7729240" cy="13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99" y="1850136"/>
            <a:ext cx="7729240" cy="440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099" y="6441691"/>
            <a:ext cx="2016324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4CDE-9216-4254-A0BD-255F28B3F24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8477" y="6441691"/>
            <a:ext cx="3024485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015" y="6441691"/>
            <a:ext cx="2016324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4E95-378B-48F1-A963-BAD2021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6112" rtl="0" eaLnBrk="1" latinLnBrk="0" hangingPunct="1">
        <a:lnSpc>
          <a:spcPct val="90000"/>
        </a:lnSpc>
        <a:spcBef>
          <a:spcPct val="0"/>
        </a:spcBef>
        <a:buNone/>
        <a:defRPr sz="43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028" indent="-224028" algn="l" defTabSz="896112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4" kern="1200">
          <a:solidFill>
            <a:schemeClr val="tx1"/>
          </a:solidFill>
          <a:latin typeface="+mn-lt"/>
          <a:ea typeface="+mn-ea"/>
          <a:cs typeface="+mn-cs"/>
        </a:defRPr>
      </a:lvl1pPr>
      <a:lvl2pPr marL="672084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2pPr>
      <a:lvl3pPr marL="1120140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3pPr>
      <a:lvl4pPr marL="1568196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464308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912364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808476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ECF2618-5550-4BDD-A682-61EE20645B29}"/>
              </a:ext>
            </a:extLst>
          </p:cNvPr>
          <p:cNvGrpSpPr/>
          <p:nvPr/>
        </p:nvGrpSpPr>
        <p:grpSpPr>
          <a:xfrm>
            <a:off x="0" y="0"/>
            <a:ext cx="8999279" cy="7019915"/>
            <a:chOff x="2544085" y="-26615"/>
            <a:chExt cx="8880056" cy="6926915"/>
          </a:xfrm>
        </p:grpSpPr>
        <p:pic>
          <p:nvPicPr>
            <p:cNvPr id="5" name="Picture 4" descr="A close up of a device&#10;&#10;Description automatically generated">
              <a:extLst>
                <a:ext uri="{FF2B5EF4-FFF2-40B4-BE49-F238E27FC236}">
                  <a16:creationId xmlns:a16="http://schemas.microsoft.com/office/drawing/2014/main" id="{1353BD07-B42D-48BF-B831-ECE91EF1F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5" t="21893" r="33419" b="5767"/>
            <a:stretch/>
          </p:blipFill>
          <p:spPr>
            <a:xfrm>
              <a:off x="6960637" y="3387012"/>
              <a:ext cx="4425510" cy="3470988"/>
            </a:xfrm>
            <a:prstGeom prst="rect">
              <a:avLst/>
            </a:prstGeom>
          </p:spPr>
        </p:pic>
        <p:pic>
          <p:nvPicPr>
            <p:cNvPr id="7" name="Picture 6" descr="A close up of a device&#10;&#10;Description automatically generated">
              <a:extLst>
                <a:ext uri="{FF2B5EF4-FFF2-40B4-BE49-F238E27FC236}">
                  <a16:creationId xmlns:a16="http://schemas.microsoft.com/office/drawing/2014/main" id="{C18C2834-EA7A-4451-B8C3-55B18B60B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1" t="22097" r="36922" b="10646"/>
            <a:stretch/>
          </p:blipFill>
          <p:spPr>
            <a:xfrm>
              <a:off x="6960637" y="-26615"/>
              <a:ext cx="4389120" cy="344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9F187A-F60C-425F-98DF-079A1643AA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7" t="18016" r="39904" b="17482"/>
            <a:stretch/>
          </p:blipFill>
          <p:spPr>
            <a:xfrm>
              <a:off x="2571517" y="-12109"/>
              <a:ext cx="4389120" cy="3413406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8B125A1-D648-426A-9FC8-B05CC3C74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9" t="5142" r="21858" b="27186"/>
            <a:stretch/>
          </p:blipFill>
          <p:spPr>
            <a:xfrm>
              <a:off x="2544085" y="3415803"/>
              <a:ext cx="4416552" cy="341340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E33866-2147-4868-AD4C-72FE6CD52EDF}"/>
                </a:ext>
              </a:extLst>
            </p:cNvPr>
            <p:cNvSpPr txBox="1"/>
            <p:nvPr/>
          </p:nvSpPr>
          <p:spPr>
            <a:xfrm>
              <a:off x="6572869" y="3039218"/>
              <a:ext cx="352982" cy="37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24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9F593-ABDB-4FC4-A385-4AADF7684819}"/>
                </a:ext>
              </a:extLst>
            </p:cNvPr>
            <p:cNvSpPr txBox="1"/>
            <p:nvPr/>
          </p:nvSpPr>
          <p:spPr>
            <a:xfrm>
              <a:off x="11071159" y="3072866"/>
              <a:ext cx="352982" cy="37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24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16A7A-C210-450F-B460-6502F88B20B2}"/>
                </a:ext>
              </a:extLst>
            </p:cNvPr>
            <p:cNvSpPr txBox="1"/>
            <p:nvPr/>
          </p:nvSpPr>
          <p:spPr>
            <a:xfrm>
              <a:off x="6655912" y="6527249"/>
              <a:ext cx="352982" cy="37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24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2BF904-1CB7-4EDA-9D9E-307548A4E31F}"/>
                </a:ext>
              </a:extLst>
            </p:cNvPr>
            <p:cNvSpPr txBox="1"/>
            <p:nvPr/>
          </p:nvSpPr>
          <p:spPr>
            <a:xfrm>
              <a:off x="10989981" y="6507959"/>
              <a:ext cx="352982" cy="37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24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54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Joydeep Chakraborty</dc:creator>
  <cp:lastModifiedBy>Joydeep Chakraborty</cp:lastModifiedBy>
  <cp:revision>2</cp:revision>
  <dcterms:created xsi:type="dcterms:W3CDTF">2019-03-11T05:48:57Z</dcterms:created>
  <dcterms:modified xsi:type="dcterms:W3CDTF">2019-03-11T05:57:45Z</dcterms:modified>
</cp:coreProperties>
</file>