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494A-FA53-49C5-814C-D68C8DA3EAEA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9B71-D7ED-4681-9192-48A8672E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40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494A-FA53-49C5-814C-D68C8DA3EAEA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9B71-D7ED-4681-9192-48A8672E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38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494A-FA53-49C5-814C-D68C8DA3EAEA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9B71-D7ED-4681-9192-48A8672E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3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494A-FA53-49C5-814C-D68C8DA3EAEA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9B71-D7ED-4681-9192-48A8672E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1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494A-FA53-49C5-814C-D68C8DA3EAEA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9B71-D7ED-4681-9192-48A8672E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2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494A-FA53-49C5-814C-D68C8DA3EAEA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9B71-D7ED-4681-9192-48A8672E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6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494A-FA53-49C5-814C-D68C8DA3EAEA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9B71-D7ED-4681-9192-48A8672E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3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494A-FA53-49C5-814C-D68C8DA3EAEA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9B71-D7ED-4681-9192-48A8672E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7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494A-FA53-49C5-814C-D68C8DA3EAEA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9B71-D7ED-4681-9192-48A8672E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88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494A-FA53-49C5-814C-D68C8DA3EAEA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9B71-D7ED-4681-9192-48A8672E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494A-FA53-49C5-814C-D68C8DA3EAEA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59B71-D7ED-4681-9192-48A8672E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7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9494A-FA53-49C5-814C-D68C8DA3EAEA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59B71-D7ED-4681-9192-48A8672E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3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5250" t="42444" r="15813" b="28778"/>
          <a:stretch/>
        </p:blipFill>
        <p:spPr>
          <a:xfrm>
            <a:off x="1514475" y="4076700"/>
            <a:ext cx="7458075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19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5499" t="42444" r="15876" b="28778"/>
          <a:stretch/>
        </p:blipFill>
        <p:spPr>
          <a:xfrm>
            <a:off x="1771650" y="1133475"/>
            <a:ext cx="7410450" cy="2466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5250" t="42444" r="15813" b="28778"/>
          <a:stretch/>
        </p:blipFill>
        <p:spPr>
          <a:xfrm>
            <a:off x="1724025" y="3600450"/>
            <a:ext cx="7458075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17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Musa Afif Ahmad Said</dc:creator>
  <cp:lastModifiedBy>Musa Afif Ahmad Said</cp:lastModifiedBy>
  <cp:revision>1</cp:revision>
  <dcterms:created xsi:type="dcterms:W3CDTF">2020-03-10T11:45:34Z</dcterms:created>
  <dcterms:modified xsi:type="dcterms:W3CDTF">2020-03-10T11:48:19Z</dcterms:modified>
</cp:coreProperties>
</file>