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68" y="18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009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33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362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676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830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104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624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034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04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609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45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F31F-51E5-42B2-9278-A4D1F3DE34F8}" type="datetimeFigureOut">
              <a:rPr lang="en-CA" smtClean="0"/>
              <a:t>02/12/2016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2C95-D46E-4020-80B5-CD3699A29A0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990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1751-802F-4207-A844-A3476F7EFB51}" type="datetime1">
              <a:rPr lang="en-CA" smtClean="0"/>
              <a:t>02/12/2016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Chapter 12 protein disease prelim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A973-AF69-4740-B21E-B3D43A096F20}" type="slidenum">
              <a:rPr lang="en-CA" smtClean="0"/>
              <a:t>1</a:t>
            </a:fld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2267744"/>
            <a:ext cx="6463333" cy="305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12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</dc:creator>
  <cp:lastModifiedBy>Arthur</cp:lastModifiedBy>
  <cp:revision>1</cp:revision>
  <dcterms:created xsi:type="dcterms:W3CDTF">2016-12-02T18:29:05Z</dcterms:created>
  <dcterms:modified xsi:type="dcterms:W3CDTF">2016-12-02T18:31:45Z</dcterms:modified>
</cp:coreProperties>
</file>