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281"/>
  </p:normalViewPr>
  <p:slideViewPr>
    <p:cSldViewPr snapToGrid="0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56E26-96F5-595C-0DBA-EA3CC70A9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18C71-B7D3-59BD-A581-E57874D1B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21505-D80D-945D-64D2-42B71D7F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7120D-43D2-65DD-D986-6F2FAAAD3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97A40-362A-6CF8-815B-E25F3D36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94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3C4E6-97BA-833E-D4E3-FBE4F6B50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0968AF-8018-2AEB-88F5-90D0A6ED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AA463-FE5A-0F5D-5D1D-DD40F4F8B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85902-B893-22D7-133F-D65DBD86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7F1E9-B27B-4EC4-FA4B-A817EA040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30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07F204-6EEB-3D58-45BA-09D616717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9247B-97E3-38D0-CC53-A6FF63867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11533-4E0B-64DA-176E-B0289FD8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1871-6891-C01F-9927-065C4FAE9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5382A-F322-593D-7A05-B5BF9131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57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F775C-A75C-5C4E-A4CE-5AE0A590D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E5783-1357-73F3-2F77-37BFA8B59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FBB06-AA82-3E3A-F07B-835776885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002F1-EF08-4147-41EE-1DF606E9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EC427-5B7B-A4B2-A153-1D1CC5495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6B54-57A8-B291-7798-1D6BDD582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AFAE0-6988-599F-1C97-C72598278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FA724-F885-6DB0-67F2-95F76FB66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A1005-B166-E1D9-0381-9DE0CF68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7237F-FA1D-CFCA-2EE7-53D407713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83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D6E94-6BE6-5BB3-D01F-065563B9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AD0D5-D27F-FE98-A62F-7F16EDAE5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901451-41A2-F68A-B58D-1F778E5BA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160C6-4D83-FED6-C07F-2A05B3CD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1A4E4-950B-619C-D3A0-B06B705D5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0BA8F-D09F-AB2E-B4AB-968FE08B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279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BE15-754D-03A9-7357-2A9794D58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11F0BC-4E53-623E-FB41-6EEFC52DA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D4772-16CA-1C74-40A8-C012F5F2D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4D6D26-24B8-BC23-1F57-9C669C9A6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9F72DE-471E-1F06-6DC1-B344478E8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7D5F10-753F-2E71-CB65-39E8626C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AC37B4-49E1-E7D9-D20D-21672639D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B80C91-9A5C-898A-29D3-D54DD481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92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D43B8-89C8-B6C2-F5F9-BFE6E778D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2361C4-F0C7-86B7-2790-1B12E84C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3BEA5C-0029-5071-47D4-B9E0D010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80CEE9-0A97-736D-7C54-3557C23BA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42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CDEF3-2E2B-6707-4AAC-5C9AF439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EABB7-15BC-6A22-D89E-CFF127403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067D0-7A3D-3FB7-C906-C8DFF67C3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67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BE3AD-0856-FD46-7751-BB82B76B5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7059D-6235-800B-22F3-2AB1B592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1A6E2-B8C2-D6B2-2BD9-9693FF416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648CEE-0035-DA2D-ED9A-4E94D2D46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1D273-7AC1-D479-80E5-098B1F6A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1CADA-443E-7ED3-BD0D-51266B9DD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4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FC695-CBE2-F178-D266-B198B611B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75A77-3129-AA46-5EA4-BED88F0D96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75F8B-4181-65E2-6499-C96AA31F5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E74D98-EB24-B3E1-918E-19CA9765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8C529-05FA-C6F6-BEC3-60CE6F2E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8ECED-1596-BC9F-6D7A-8004FD61E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4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E57781-6255-C1EA-4CC0-9EDD8135D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BB7D2-1E83-57F0-809D-01E194C49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71533-068A-6024-C090-21FB951AD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CE50F-7B06-1443-A5F6-72C423D35B8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AA407-A810-F7C5-51B3-4D2D080DE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2AC22-3777-F846-5A7D-3F95FF1E3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1B6DB-6939-5E48-9E6E-76C878A54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17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E644FE0-0DEC-3D0C-ADB4-D2AD5905B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698" y="1481957"/>
            <a:ext cx="1238959" cy="31058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E20F99-7F3F-75CC-F926-E5F3178D5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406633"/>
            <a:ext cx="1778000" cy="3759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5673EE2-327F-031F-01DA-E60E71D9D898}"/>
              </a:ext>
            </a:extLst>
          </p:cNvPr>
          <p:cNvSpPr txBox="1"/>
          <p:nvPr/>
        </p:nvSpPr>
        <p:spPr>
          <a:xfrm>
            <a:off x="5832601" y="883035"/>
            <a:ext cx="27039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ChimeraX</a:t>
            </a:r>
            <a:r>
              <a:rPr lang="en-GB" dirty="0"/>
              <a:t>:</a:t>
            </a:r>
          </a:p>
          <a:p>
            <a:r>
              <a:rPr lang="en-GB"/>
              <a:t>The </a:t>
            </a:r>
            <a:r>
              <a:rPr lang="en-GB" dirty="0"/>
              <a:t>b</a:t>
            </a:r>
            <a:r>
              <a:rPr lang="en-GB"/>
              <a:t>eta </a:t>
            </a:r>
            <a:r>
              <a:rPr lang="en-GB" dirty="0"/>
              <a:t>strand ends at CA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B58FDC-C5CD-6E5D-C4AD-A11F4CEEE6BC}"/>
              </a:ext>
            </a:extLst>
          </p:cNvPr>
          <p:cNvSpPr txBox="1"/>
          <p:nvPr/>
        </p:nvSpPr>
        <p:spPr>
          <a:xfrm>
            <a:off x="1785353" y="1397788"/>
            <a:ext cx="30494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Chimera:</a:t>
            </a:r>
          </a:p>
          <a:p>
            <a:r>
              <a:rPr lang="en-GB" dirty="0"/>
              <a:t>The beta strand ends at the peptide bond</a:t>
            </a:r>
          </a:p>
          <a:p>
            <a:endParaRPr lang="en-GB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13739D4-8895-A1DB-3B1B-E59EC259A7C1}"/>
              </a:ext>
            </a:extLst>
          </p:cNvPr>
          <p:cNvCxnSpPr/>
          <p:nvPr/>
        </p:nvCxnSpPr>
        <p:spPr>
          <a:xfrm>
            <a:off x="4307698" y="2052964"/>
            <a:ext cx="527061" cy="21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BBE043A-F1FA-B559-845B-38C1B8A86D0C}"/>
              </a:ext>
            </a:extLst>
          </p:cNvPr>
          <p:cNvCxnSpPr>
            <a:cxnSpLocks/>
          </p:cNvCxnSpPr>
          <p:nvPr/>
        </p:nvCxnSpPr>
        <p:spPr>
          <a:xfrm>
            <a:off x="6096000" y="1652100"/>
            <a:ext cx="549345" cy="691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227A7C-AAD5-7AB9-B903-563F3CA7EC29}"/>
              </a:ext>
            </a:extLst>
          </p:cNvPr>
          <p:cNvCxnSpPr>
            <a:cxnSpLocks/>
          </p:cNvCxnSpPr>
          <p:nvPr/>
        </p:nvCxnSpPr>
        <p:spPr>
          <a:xfrm>
            <a:off x="6253655" y="3836276"/>
            <a:ext cx="607152" cy="7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F418E4C-72FE-156C-4799-DDB13F44CA1E}"/>
              </a:ext>
            </a:extLst>
          </p:cNvPr>
          <p:cNvSpPr txBox="1"/>
          <p:nvPr/>
        </p:nvSpPr>
        <p:spPr>
          <a:xfrm>
            <a:off x="5253516" y="3251312"/>
            <a:ext cx="1404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interrupted  beta strands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BABCC0B-C263-2EA3-B653-A15E3305AECF}"/>
              </a:ext>
            </a:extLst>
          </p:cNvPr>
          <p:cNvCxnSpPr>
            <a:cxnSpLocks/>
          </p:cNvCxnSpPr>
          <p:nvPr/>
        </p:nvCxnSpPr>
        <p:spPr>
          <a:xfrm>
            <a:off x="3833912" y="3599792"/>
            <a:ext cx="607152" cy="7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50337E0-C68B-44F5-C7C6-AAE73EE514A9}"/>
              </a:ext>
            </a:extLst>
          </p:cNvPr>
          <p:cNvSpPr txBox="1"/>
          <p:nvPr/>
        </p:nvSpPr>
        <p:spPr>
          <a:xfrm>
            <a:off x="2811149" y="3286233"/>
            <a:ext cx="14048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Non-interrupted  beta strands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5B602A8-7D04-CB10-D3C2-0A655270F0C0}"/>
              </a:ext>
            </a:extLst>
          </p:cNvPr>
          <p:cNvCxnSpPr>
            <a:cxnSpLocks/>
          </p:cNvCxnSpPr>
          <p:nvPr/>
        </p:nvCxnSpPr>
        <p:spPr>
          <a:xfrm>
            <a:off x="6253655" y="3836276"/>
            <a:ext cx="962430" cy="231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DC2FB51-251E-C8D3-55BB-34A3615CB0AA}"/>
              </a:ext>
            </a:extLst>
          </p:cNvPr>
          <p:cNvCxnSpPr>
            <a:cxnSpLocks/>
          </p:cNvCxnSpPr>
          <p:nvPr/>
        </p:nvCxnSpPr>
        <p:spPr>
          <a:xfrm>
            <a:off x="3833912" y="3599792"/>
            <a:ext cx="1133660" cy="236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170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Solà</dc:creator>
  <cp:lastModifiedBy>Maria Solà</cp:lastModifiedBy>
  <cp:revision>3</cp:revision>
  <dcterms:created xsi:type="dcterms:W3CDTF">2025-06-29T14:46:24Z</dcterms:created>
  <dcterms:modified xsi:type="dcterms:W3CDTF">2025-06-29T14:59:37Z</dcterms:modified>
</cp:coreProperties>
</file>